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Xhorxhi Helmi</a:t>
            </a:r>
          </a:p>
          <a:p>
            <a:r>
              <a:rPr lang="en-US" dirty="0">
                <a:solidFill>
                  <a:schemeClr val="bg2"/>
                </a:solidFill>
                <a:latin typeface="Abadi"/>
                <a:ea typeface="SF Pro" pitchFamily="2" charset="0"/>
                <a:cs typeface="SF Pro" pitchFamily="2" charset="0"/>
              </a:rPr>
              <a:t>March 2nd,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2962</Words>
  <Application>Microsoft Office PowerPoint</Application>
  <PresentationFormat>Widescreen</PresentationFormat>
  <Paragraphs>440</Paragraphs>
  <Slides>48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Arial</vt:lpstr>
      <vt:lpstr>Calibri</vt:lpstr>
      <vt:lpstr>Calibri Light</vt:lpstr>
      <vt:lpstr>Courier New</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xhorxhi xhorxhi</cp:lastModifiedBy>
  <cp:revision>1874</cp:revision>
  <dcterms:created xsi:type="dcterms:W3CDTF">2021-04-29T18:58:34Z</dcterms:created>
  <dcterms:modified xsi:type="dcterms:W3CDTF">2025-03-02T15:20:15Z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